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64" r:id="rId3"/>
    <p:sldId id="265" r:id="rId4"/>
    <p:sldId id="266" r:id="rId5"/>
    <p:sldId id="257" r:id="rId6"/>
    <p:sldId id="258" r:id="rId7"/>
    <p:sldId id="259" r:id="rId8"/>
    <p:sldId id="268" r:id="rId9"/>
    <p:sldId id="261" r:id="rId10"/>
    <p:sldId id="267" r:id="rId11"/>
    <p:sldId id="262" r:id="rId12"/>
    <p:sldId id="263" r:id="rId13"/>
  </p:sldIdLst>
  <p:sldSz cx="18288000" cy="10287000"/>
  <p:notesSz cx="6858000" cy="9144000"/>
  <p:embeddedFontLst>
    <p:embeddedFont>
      <p:font typeface="Telegraf Bold" panose="020B0604020202020204" charset="0"/>
      <p:regular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39" d="100"/>
          <a:sy n="39" d="100"/>
        </p:scale>
        <p:origin x="868" y="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11" Type="http://schemas.openxmlformats.org/officeDocument/2006/relationships/image" Target="../media/image2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oup of people looking at a computer&#10;&#10;Description automatically generated">
            <a:extLst>
              <a:ext uri="{FF2B5EF4-FFF2-40B4-BE49-F238E27FC236}">
                <a16:creationId xmlns:a16="http://schemas.microsoft.com/office/drawing/2014/main" id="{AD922960-C3C0-E0BD-EF6E-BB48571C35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735"/>
            <a:ext cx="18288000" cy="10292469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15868FF6-D4FF-EFCF-5043-54D627FD7D5B}"/>
              </a:ext>
            </a:extLst>
          </p:cNvPr>
          <p:cNvGrpSpPr/>
          <p:nvPr/>
        </p:nvGrpSpPr>
        <p:grpSpPr>
          <a:xfrm>
            <a:off x="457200" y="266700"/>
            <a:ext cx="1752600" cy="1937657"/>
            <a:chOff x="5410200" y="342900"/>
            <a:chExt cx="1752600" cy="1937657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9365AE34-AC91-E06B-8C8A-4C432730EAA8}"/>
                </a:ext>
              </a:extLst>
            </p:cNvPr>
            <p:cNvSpPr/>
            <p:nvPr/>
          </p:nvSpPr>
          <p:spPr>
            <a:xfrm>
              <a:off x="5410200" y="342900"/>
              <a:ext cx="1752600" cy="1905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Freeform 65">
              <a:extLst>
                <a:ext uri="{FF2B5EF4-FFF2-40B4-BE49-F238E27FC236}">
                  <a16:creationId xmlns:a16="http://schemas.microsoft.com/office/drawing/2014/main" id="{988001AA-3937-75B1-4A2B-76C5EA2D7BAB}"/>
                </a:ext>
              </a:extLst>
            </p:cNvPr>
            <p:cNvSpPr/>
            <p:nvPr/>
          </p:nvSpPr>
          <p:spPr>
            <a:xfrm>
              <a:off x="5562600" y="451757"/>
              <a:ext cx="1447800" cy="1828800"/>
            </a:xfrm>
            <a:custGeom>
              <a:avLst/>
              <a:gdLst/>
              <a:ahLst/>
              <a:cxnLst/>
              <a:rect l="l" t="t" r="r" b="b"/>
              <a:pathLst>
                <a:path w="887825" h="1241593">
                  <a:moveTo>
                    <a:pt x="0" y="0"/>
                  </a:moveTo>
                  <a:lnTo>
                    <a:pt x="887825" y="0"/>
                  </a:lnTo>
                  <a:lnTo>
                    <a:pt x="887825" y="1241593"/>
                  </a:lnTo>
                  <a:lnTo>
                    <a:pt x="0" y="12415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98" r="-2" b="-18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 rotWithShape="1">
          <a:blip r:embed="rId2"/>
          <a:srcRect b="3781"/>
          <a:stretch/>
        </p:blipFill>
        <p:spPr>
          <a:xfrm>
            <a:off x="0" y="280987"/>
            <a:ext cx="18288000" cy="981551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 rotWithShape="1">
          <a:blip r:embed="rId2"/>
          <a:srcRect b="3781"/>
          <a:stretch/>
        </p:blipFill>
        <p:spPr>
          <a:xfrm>
            <a:off x="0" y="204787"/>
            <a:ext cx="18288000" cy="9815513"/>
          </a:xfrm>
          <a:prstGeom prst="rect">
            <a:avLst/>
          </a:prstGeom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B07969A1-377B-1D02-F560-D156AF2A5F8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16" t="11065" r="86666" b="84453"/>
          <a:stretch/>
        </p:blipFill>
        <p:spPr>
          <a:xfrm>
            <a:off x="6096000" y="5600700"/>
            <a:ext cx="1905000" cy="457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 rotWithShape="1">
          <a:blip r:embed="rId2"/>
          <a:srcRect b="15593"/>
          <a:stretch/>
        </p:blipFill>
        <p:spPr>
          <a:xfrm>
            <a:off x="0" y="190501"/>
            <a:ext cx="18288000" cy="86106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5587732-C2BA-79C1-D8DF-9AE7A069566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417" t="26144" r="69167" b="70868"/>
          <a:stretch/>
        </p:blipFill>
        <p:spPr>
          <a:xfrm>
            <a:off x="1447800" y="4076700"/>
            <a:ext cx="4667235" cy="381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D1F7B4E-AD67-E4FA-4913-B4F960B2167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417" t="26144" r="69167" b="70868"/>
          <a:stretch/>
        </p:blipFill>
        <p:spPr>
          <a:xfrm>
            <a:off x="12496800" y="6438900"/>
            <a:ext cx="4267200" cy="1524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8EA654F-B4E1-6D5A-AB6C-C34DAB64C68E}"/>
              </a:ext>
            </a:extLst>
          </p:cNvPr>
          <p:cNvSpPr txBox="1"/>
          <p:nvPr/>
        </p:nvSpPr>
        <p:spPr>
          <a:xfrm>
            <a:off x="12496801" y="6667500"/>
            <a:ext cx="3962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/>
              <a:t>Bagaimana</a:t>
            </a:r>
            <a:r>
              <a:rPr lang="en-US" sz="3600" b="1" dirty="0"/>
              <a:t> di Masa </a:t>
            </a:r>
            <a:r>
              <a:rPr lang="en-US" sz="3600" b="1" dirty="0" err="1"/>
              <a:t>Transisi</a:t>
            </a:r>
            <a:r>
              <a:rPr lang="en-US" sz="3600" b="1" dirty="0"/>
              <a:t> </a:t>
            </a:r>
            <a:r>
              <a:rPr lang="en-US" sz="3600" b="1" dirty="0" err="1"/>
              <a:t>ini</a:t>
            </a:r>
            <a:r>
              <a:rPr lang="en-US" sz="3600" b="1" dirty="0"/>
              <a:t>?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78283" cy="10287000"/>
          </a:xfrm>
          <a:custGeom>
            <a:avLst/>
            <a:gdLst/>
            <a:ahLst/>
            <a:cxnLst/>
            <a:rect l="l" t="t" r="r" b="b"/>
            <a:pathLst>
              <a:path w="18278283" h="10287000">
                <a:moveTo>
                  <a:pt x="0" y="0"/>
                </a:moveTo>
                <a:lnTo>
                  <a:pt x="18278283" y="0"/>
                </a:lnTo>
                <a:lnTo>
                  <a:pt x="18278283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17271973" y="7949659"/>
            <a:ext cx="3702346" cy="24658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038"/>
              </a:lnSpc>
            </a:pPr>
            <a:r>
              <a:rPr lang="en-US" sz="17564" b="1" spc="-1405">
                <a:solidFill>
                  <a:srgbClr val="F2F7FA">
                    <a:alpha val="26667"/>
                  </a:srgbClr>
                </a:solidFill>
                <a:latin typeface="Telegraf Bold"/>
                <a:ea typeface="Telegraf Bold"/>
                <a:cs typeface="Telegraf Bold"/>
                <a:sym typeface="Telegraf Bold"/>
              </a:rPr>
              <a:t>03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9958A1EF-02A7-3B38-9B9D-3E237284D3D2}"/>
              </a:ext>
            </a:extLst>
          </p:cNvPr>
          <p:cNvGrpSpPr/>
          <p:nvPr/>
        </p:nvGrpSpPr>
        <p:grpSpPr>
          <a:xfrm>
            <a:off x="152400" y="190500"/>
            <a:ext cx="1524000" cy="1600200"/>
            <a:chOff x="5410200" y="342900"/>
            <a:chExt cx="1752600" cy="1937657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7CF8BF66-7230-6838-D31F-788CDA2036B8}"/>
                </a:ext>
              </a:extLst>
            </p:cNvPr>
            <p:cNvSpPr/>
            <p:nvPr/>
          </p:nvSpPr>
          <p:spPr>
            <a:xfrm>
              <a:off x="5410200" y="342900"/>
              <a:ext cx="1752600" cy="1905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Freeform 65">
              <a:extLst>
                <a:ext uri="{FF2B5EF4-FFF2-40B4-BE49-F238E27FC236}">
                  <a16:creationId xmlns:a16="http://schemas.microsoft.com/office/drawing/2014/main" id="{C55E741C-B2A4-62F8-1C8B-D2A21B65ACB4}"/>
                </a:ext>
              </a:extLst>
            </p:cNvPr>
            <p:cNvSpPr/>
            <p:nvPr/>
          </p:nvSpPr>
          <p:spPr>
            <a:xfrm>
              <a:off x="5562600" y="451757"/>
              <a:ext cx="1447800" cy="1828800"/>
            </a:xfrm>
            <a:custGeom>
              <a:avLst/>
              <a:gdLst/>
              <a:ahLst/>
              <a:cxnLst/>
              <a:rect l="l" t="t" r="r" b="b"/>
              <a:pathLst>
                <a:path w="887825" h="1241593">
                  <a:moveTo>
                    <a:pt x="0" y="0"/>
                  </a:moveTo>
                  <a:lnTo>
                    <a:pt x="887825" y="0"/>
                  </a:lnTo>
                  <a:lnTo>
                    <a:pt x="887825" y="1241593"/>
                  </a:lnTo>
                  <a:lnTo>
                    <a:pt x="0" y="12415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98" r="-2" b="-18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78283" cy="10287000"/>
          </a:xfrm>
          <a:custGeom>
            <a:avLst/>
            <a:gdLst/>
            <a:ahLst/>
            <a:cxnLst/>
            <a:rect l="l" t="t" r="r" b="b"/>
            <a:pathLst>
              <a:path w="18278283" h="10287000">
                <a:moveTo>
                  <a:pt x="0" y="0"/>
                </a:moveTo>
                <a:lnTo>
                  <a:pt x="18278283" y="0"/>
                </a:lnTo>
                <a:lnTo>
                  <a:pt x="18278283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E1FDD92-6B39-1529-334B-EAD51442A0D4}"/>
              </a:ext>
            </a:extLst>
          </p:cNvPr>
          <p:cNvGrpSpPr/>
          <p:nvPr/>
        </p:nvGrpSpPr>
        <p:grpSpPr>
          <a:xfrm>
            <a:off x="228600" y="16329"/>
            <a:ext cx="1295400" cy="1393371"/>
            <a:chOff x="5410200" y="342900"/>
            <a:chExt cx="1752600" cy="1937657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A8A453C9-BE23-887B-961D-39B421B9E3FA}"/>
                </a:ext>
              </a:extLst>
            </p:cNvPr>
            <p:cNvSpPr/>
            <p:nvPr/>
          </p:nvSpPr>
          <p:spPr>
            <a:xfrm>
              <a:off x="5410200" y="342900"/>
              <a:ext cx="1752600" cy="1905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Freeform 65">
              <a:extLst>
                <a:ext uri="{FF2B5EF4-FFF2-40B4-BE49-F238E27FC236}">
                  <a16:creationId xmlns:a16="http://schemas.microsoft.com/office/drawing/2014/main" id="{E4AF9AE6-BBD7-6650-4825-D07AB1747E93}"/>
                </a:ext>
              </a:extLst>
            </p:cNvPr>
            <p:cNvSpPr/>
            <p:nvPr/>
          </p:nvSpPr>
          <p:spPr>
            <a:xfrm>
              <a:off x="5562600" y="451757"/>
              <a:ext cx="1447800" cy="1828800"/>
            </a:xfrm>
            <a:custGeom>
              <a:avLst/>
              <a:gdLst/>
              <a:ahLst/>
              <a:cxnLst/>
              <a:rect l="l" t="t" r="r" b="b"/>
              <a:pathLst>
                <a:path w="887825" h="1241593">
                  <a:moveTo>
                    <a:pt x="0" y="0"/>
                  </a:moveTo>
                  <a:lnTo>
                    <a:pt x="887825" y="0"/>
                  </a:lnTo>
                  <a:lnTo>
                    <a:pt x="887825" y="1241593"/>
                  </a:lnTo>
                  <a:lnTo>
                    <a:pt x="0" y="12415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98" r="-2" b="-18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78283" cy="10287000"/>
          </a:xfrm>
          <a:custGeom>
            <a:avLst/>
            <a:gdLst/>
            <a:ahLst/>
            <a:cxnLst/>
            <a:rect l="l" t="t" r="r" b="b"/>
            <a:pathLst>
              <a:path w="18278283" h="10287000">
                <a:moveTo>
                  <a:pt x="0" y="0"/>
                </a:moveTo>
                <a:lnTo>
                  <a:pt x="18278283" y="0"/>
                </a:lnTo>
                <a:lnTo>
                  <a:pt x="18278283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62A8D1C8-B49D-061A-FF31-65150D3DAD8D}"/>
              </a:ext>
            </a:extLst>
          </p:cNvPr>
          <p:cNvGrpSpPr/>
          <p:nvPr/>
        </p:nvGrpSpPr>
        <p:grpSpPr>
          <a:xfrm>
            <a:off x="228600" y="266700"/>
            <a:ext cx="1371600" cy="1371600"/>
            <a:chOff x="5410200" y="342900"/>
            <a:chExt cx="1752600" cy="1937657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9BA3A7C5-126E-C72B-9C9D-4906E62B3685}"/>
                </a:ext>
              </a:extLst>
            </p:cNvPr>
            <p:cNvSpPr/>
            <p:nvPr/>
          </p:nvSpPr>
          <p:spPr>
            <a:xfrm>
              <a:off x="5410200" y="342900"/>
              <a:ext cx="1752600" cy="1905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Freeform 65">
              <a:extLst>
                <a:ext uri="{FF2B5EF4-FFF2-40B4-BE49-F238E27FC236}">
                  <a16:creationId xmlns:a16="http://schemas.microsoft.com/office/drawing/2014/main" id="{FC1ECE6B-8A74-2254-0441-5C0F17FAAD6D}"/>
                </a:ext>
              </a:extLst>
            </p:cNvPr>
            <p:cNvSpPr/>
            <p:nvPr/>
          </p:nvSpPr>
          <p:spPr>
            <a:xfrm>
              <a:off x="5562600" y="451757"/>
              <a:ext cx="1447800" cy="1828800"/>
            </a:xfrm>
            <a:custGeom>
              <a:avLst/>
              <a:gdLst/>
              <a:ahLst/>
              <a:cxnLst/>
              <a:rect l="l" t="t" r="r" b="b"/>
              <a:pathLst>
                <a:path w="887825" h="1241593">
                  <a:moveTo>
                    <a:pt x="0" y="0"/>
                  </a:moveTo>
                  <a:lnTo>
                    <a:pt x="887825" y="0"/>
                  </a:lnTo>
                  <a:lnTo>
                    <a:pt x="887825" y="1241593"/>
                  </a:lnTo>
                  <a:lnTo>
                    <a:pt x="0" y="12415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98" r="-2" b="-18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444F795-5C31-3238-7B5A-ABDFD0A7F36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7023" b="3782"/>
          <a:stretch/>
        </p:blipFill>
        <p:spPr>
          <a:xfrm>
            <a:off x="0" y="1790700"/>
            <a:ext cx="18456594" cy="81534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8E88B8B-1DAA-82D5-03A5-B94578D3F53F}"/>
              </a:ext>
            </a:extLst>
          </p:cNvPr>
          <p:cNvSpPr txBox="1"/>
          <p:nvPr/>
        </p:nvSpPr>
        <p:spPr>
          <a:xfrm>
            <a:off x="960597" y="571500"/>
            <a:ext cx="16535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err="1"/>
              <a:t>Jabatan</a:t>
            </a:r>
            <a:r>
              <a:rPr lang="en-US" sz="4400" b="1" dirty="0"/>
              <a:t> </a:t>
            </a:r>
            <a:r>
              <a:rPr lang="en-US" sz="4400" b="1" dirty="0" err="1"/>
              <a:t>Fungsional</a:t>
            </a:r>
            <a:r>
              <a:rPr lang="en-US" sz="4400" b="1" dirty="0"/>
              <a:t> yang Telah </a:t>
            </a:r>
            <a:r>
              <a:rPr lang="en-US" sz="4400" b="1" dirty="0" err="1"/>
              <a:t>Melaksanakan</a:t>
            </a:r>
            <a:r>
              <a:rPr lang="en-US" sz="4400" b="1" dirty="0"/>
              <a:t> Uji </a:t>
            </a:r>
            <a:r>
              <a:rPr lang="en-US" sz="4400" b="1" dirty="0" err="1"/>
              <a:t>Kompetensi</a:t>
            </a:r>
            <a:r>
              <a:rPr lang="en-US" sz="4400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231919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801A92B5-D0D9-7FA9-2310-DC8C39D5CB79}"/>
              </a:ext>
            </a:extLst>
          </p:cNvPr>
          <p:cNvSpPr/>
          <p:nvPr/>
        </p:nvSpPr>
        <p:spPr>
          <a:xfrm>
            <a:off x="13639800" y="114300"/>
            <a:ext cx="4343400" cy="182880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D4016D7C-B672-9E10-1D13-E7C3C977F69E}"/>
              </a:ext>
            </a:extLst>
          </p:cNvPr>
          <p:cNvGrpSpPr/>
          <p:nvPr/>
        </p:nvGrpSpPr>
        <p:grpSpPr>
          <a:xfrm>
            <a:off x="457200" y="266701"/>
            <a:ext cx="914400" cy="1066800"/>
            <a:chOff x="5410200" y="342900"/>
            <a:chExt cx="1752600" cy="1937657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3A0C4CDD-16E9-878E-04D5-78A9F9C3344A}"/>
                </a:ext>
              </a:extLst>
            </p:cNvPr>
            <p:cNvSpPr/>
            <p:nvPr/>
          </p:nvSpPr>
          <p:spPr>
            <a:xfrm>
              <a:off x="5410200" y="342900"/>
              <a:ext cx="1752600" cy="1905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Freeform 65">
              <a:extLst>
                <a:ext uri="{FF2B5EF4-FFF2-40B4-BE49-F238E27FC236}">
                  <a16:creationId xmlns:a16="http://schemas.microsoft.com/office/drawing/2014/main" id="{805C7145-9C05-EBF7-70A3-96E5AE6911A4}"/>
                </a:ext>
              </a:extLst>
            </p:cNvPr>
            <p:cNvSpPr/>
            <p:nvPr/>
          </p:nvSpPr>
          <p:spPr>
            <a:xfrm>
              <a:off x="5562600" y="451757"/>
              <a:ext cx="1447800" cy="1828800"/>
            </a:xfrm>
            <a:custGeom>
              <a:avLst/>
              <a:gdLst/>
              <a:ahLst/>
              <a:cxnLst/>
              <a:rect l="l" t="t" r="r" b="b"/>
              <a:pathLst>
                <a:path w="887825" h="1241593">
                  <a:moveTo>
                    <a:pt x="0" y="0"/>
                  </a:moveTo>
                  <a:lnTo>
                    <a:pt x="887825" y="0"/>
                  </a:lnTo>
                  <a:lnTo>
                    <a:pt x="887825" y="1241593"/>
                  </a:lnTo>
                  <a:lnTo>
                    <a:pt x="0" y="12415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98" r="-2" b="-18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0A72C26-ED7A-6ED2-FAB8-926F362265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181100"/>
            <a:ext cx="4167562" cy="288654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09706A1-F29E-B57C-451B-281E8AE707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0600" y="1282619"/>
            <a:ext cx="3901169" cy="302084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1059501-75A8-B287-3CE5-BEC603EC8B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26703" y="1383431"/>
            <a:ext cx="3988300" cy="302084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74DF087-0A4C-8CFA-FA49-E3E5741DD9C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819195" y="1383431"/>
            <a:ext cx="4097205" cy="305791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9A26303-B823-A8D3-352B-3704BA5ABB4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5256" y="4096630"/>
            <a:ext cx="4067055" cy="296094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46BB478-5898-0254-1844-D831E9C1137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4698" y="4152900"/>
            <a:ext cx="3988301" cy="290467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B4E997E-105C-AB8E-3A4D-E22E9BE6DD8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43900" y="4181883"/>
            <a:ext cx="4115677" cy="271421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7A40EE4-8DAD-0F90-2B03-3AC67490D07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732065" y="4256218"/>
            <a:ext cx="4184336" cy="2771206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7C149824-231C-E44F-CE43-9B1AA4F831C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22868" y="7010334"/>
            <a:ext cx="16053151" cy="3009966"/>
          </a:xfrm>
          <a:prstGeom prst="rect">
            <a:avLst/>
          </a:prstGeom>
        </p:spPr>
      </p:pic>
      <p:sp>
        <p:nvSpPr>
          <p:cNvPr id="23" name="Freeform 65">
            <a:extLst>
              <a:ext uri="{FF2B5EF4-FFF2-40B4-BE49-F238E27FC236}">
                <a16:creationId xmlns:a16="http://schemas.microsoft.com/office/drawing/2014/main" id="{75C0EC1B-4E91-AAE5-2EC4-78CEA3E8A07C}"/>
              </a:ext>
            </a:extLst>
          </p:cNvPr>
          <p:cNvSpPr/>
          <p:nvPr/>
        </p:nvSpPr>
        <p:spPr>
          <a:xfrm>
            <a:off x="102775" y="73345"/>
            <a:ext cx="712481" cy="1078774"/>
          </a:xfrm>
          <a:custGeom>
            <a:avLst/>
            <a:gdLst/>
            <a:ahLst/>
            <a:cxnLst/>
            <a:rect l="l" t="t" r="r" b="b"/>
            <a:pathLst>
              <a:path w="887825" h="1241593">
                <a:moveTo>
                  <a:pt x="0" y="0"/>
                </a:moveTo>
                <a:lnTo>
                  <a:pt x="887825" y="0"/>
                </a:lnTo>
                <a:lnTo>
                  <a:pt x="887825" y="1241593"/>
                </a:lnTo>
                <a:lnTo>
                  <a:pt x="0" y="1241593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t="-98" r="-2" b="-18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CE54DBF-214E-0A0A-F41F-ED95EC100B04}"/>
              </a:ext>
            </a:extLst>
          </p:cNvPr>
          <p:cNvSpPr txBox="1"/>
          <p:nvPr/>
        </p:nvSpPr>
        <p:spPr>
          <a:xfrm>
            <a:off x="1447800" y="307111"/>
            <a:ext cx="16535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/>
              <a:t>Keterkaitan</a:t>
            </a:r>
            <a:r>
              <a:rPr lang="en-US" sz="4000" b="1" dirty="0"/>
              <a:t> </a:t>
            </a:r>
            <a:r>
              <a:rPr lang="en-US" sz="4000" b="1" dirty="0" err="1"/>
              <a:t>Kebijakan</a:t>
            </a:r>
            <a:r>
              <a:rPr lang="en-US" sz="4000" b="1" dirty="0"/>
              <a:t> Pro ASN </a:t>
            </a:r>
            <a:r>
              <a:rPr lang="en-US" sz="4000" b="1" dirty="0" err="1"/>
              <a:t>dengan</a:t>
            </a:r>
            <a:r>
              <a:rPr lang="en-US" sz="4000" b="1" dirty="0"/>
              <a:t> </a:t>
            </a:r>
            <a:r>
              <a:rPr lang="en-US" sz="4000" b="1" dirty="0" err="1"/>
              <a:t>Manajemen</a:t>
            </a:r>
            <a:r>
              <a:rPr lang="en-US" sz="4000" b="1" dirty="0"/>
              <a:t> </a:t>
            </a:r>
            <a:r>
              <a:rPr lang="en-US" sz="4000" b="1" dirty="0" err="1"/>
              <a:t>Jabatan</a:t>
            </a:r>
            <a:r>
              <a:rPr lang="en-US" sz="4000" b="1" dirty="0"/>
              <a:t> </a:t>
            </a:r>
            <a:r>
              <a:rPr lang="en-US" sz="4000" b="1" dirty="0" err="1"/>
              <a:t>Fungsional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10292643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33400" y="2095501"/>
            <a:ext cx="17068800" cy="8001000"/>
          </a:xfrm>
          <a:custGeom>
            <a:avLst/>
            <a:gdLst/>
            <a:ahLst/>
            <a:cxnLst/>
            <a:rect l="l" t="t" r="r" b="b"/>
            <a:pathLst>
              <a:path w="18252855" h="10267231">
                <a:moveTo>
                  <a:pt x="0" y="0"/>
                </a:moveTo>
                <a:lnTo>
                  <a:pt x="18252855" y="0"/>
                </a:lnTo>
                <a:lnTo>
                  <a:pt x="18252855" y="10267231"/>
                </a:lnTo>
                <a:lnTo>
                  <a:pt x="0" y="1026723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" t="-35179" r="-60762" b="-20229"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68A71DE9-5C11-8828-9E89-A6D85E0EEC8C}"/>
              </a:ext>
            </a:extLst>
          </p:cNvPr>
          <p:cNvSpPr/>
          <p:nvPr/>
        </p:nvSpPr>
        <p:spPr>
          <a:xfrm>
            <a:off x="1" y="19769"/>
            <a:ext cx="11353800" cy="1999531"/>
          </a:xfrm>
          <a:custGeom>
            <a:avLst/>
            <a:gdLst/>
            <a:ahLst/>
            <a:cxnLst/>
            <a:rect l="l" t="t" r="r" b="b"/>
            <a:pathLst>
              <a:path w="18252855" h="10267231">
                <a:moveTo>
                  <a:pt x="0" y="0"/>
                </a:moveTo>
                <a:lnTo>
                  <a:pt x="18252855" y="0"/>
                </a:lnTo>
                <a:lnTo>
                  <a:pt x="18252855" y="10267231"/>
                </a:lnTo>
                <a:lnTo>
                  <a:pt x="0" y="1026723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" r="-55543" b="-341772"/>
            </a:stretch>
          </a:blipFill>
        </p:spPr>
        <p:txBody>
          <a:bodyPr/>
          <a:lstStyle/>
          <a:p>
            <a:endParaRPr lang="en-US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92A52246-33B5-F705-EA85-2C913C63A71A}"/>
              </a:ext>
            </a:extLst>
          </p:cNvPr>
          <p:cNvGrpSpPr/>
          <p:nvPr/>
        </p:nvGrpSpPr>
        <p:grpSpPr>
          <a:xfrm>
            <a:off x="228600" y="0"/>
            <a:ext cx="1752600" cy="1937657"/>
            <a:chOff x="5410200" y="342900"/>
            <a:chExt cx="1752600" cy="1937657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3E017A9C-CCB7-0BCD-5663-6A761C5AB56B}"/>
                </a:ext>
              </a:extLst>
            </p:cNvPr>
            <p:cNvSpPr/>
            <p:nvPr/>
          </p:nvSpPr>
          <p:spPr>
            <a:xfrm>
              <a:off x="5410200" y="342900"/>
              <a:ext cx="1752600" cy="1905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Freeform 65">
              <a:extLst>
                <a:ext uri="{FF2B5EF4-FFF2-40B4-BE49-F238E27FC236}">
                  <a16:creationId xmlns:a16="http://schemas.microsoft.com/office/drawing/2014/main" id="{3F8C4697-13F6-CAE5-6BCF-A3DF4FBDB122}"/>
                </a:ext>
              </a:extLst>
            </p:cNvPr>
            <p:cNvSpPr/>
            <p:nvPr/>
          </p:nvSpPr>
          <p:spPr>
            <a:xfrm>
              <a:off x="5562600" y="451757"/>
              <a:ext cx="1447800" cy="1828800"/>
            </a:xfrm>
            <a:custGeom>
              <a:avLst/>
              <a:gdLst/>
              <a:ahLst/>
              <a:cxnLst/>
              <a:rect l="l" t="t" r="r" b="b"/>
              <a:pathLst>
                <a:path w="887825" h="1241593">
                  <a:moveTo>
                    <a:pt x="0" y="0"/>
                  </a:moveTo>
                  <a:lnTo>
                    <a:pt x="887825" y="0"/>
                  </a:lnTo>
                  <a:lnTo>
                    <a:pt x="887825" y="1241593"/>
                  </a:lnTo>
                  <a:lnTo>
                    <a:pt x="0" y="12415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98" r="-2" b="-18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0F01D9-1312-98D0-EA6B-FB9DFEDF6293}"/>
              </a:ext>
            </a:extLst>
          </p:cNvPr>
          <p:cNvGrpSpPr/>
          <p:nvPr/>
        </p:nvGrpSpPr>
        <p:grpSpPr>
          <a:xfrm>
            <a:off x="7620000" y="876300"/>
            <a:ext cx="1752600" cy="1937657"/>
            <a:chOff x="5410200" y="342900"/>
            <a:chExt cx="1752600" cy="1937657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9C624C83-319A-0EA6-73F6-273CF8759EF6}"/>
                </a:ext>
              </a:extLst>
            </p:cNvPr>
            <p:cNvSpPr/>
            <p:nvPr/>
          </p:nvSpPr>
          <p:spPr>
            <a:xfrm>
              <a:off x="5410200" y="342900"/>
              <a:ext cx="1752600" cy="1905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Freeform 65">
              <a:extLst>
                <a:ext uri="{FF2B5EF4-FFF2-40B4-BE49-F238E27FC236}">
                  <a16:creationId xmlns:a16="http://schemas.microsoft.com/office/drawing/2014/main" id="{C5541777-8070-3C30-9804-59200D77CFA2}"/>
                </a:ext>
              </a:extLst>
            </p:cNvPr>
            <p:cNvSpPr/>
            <p:nvPr/>
          </p:nvSpPr>
          <p:spPr>
            <a:xfrm>
              <a:off x="5562600" y="451757"/>
              <a:ext cx="1447800" cy="1828800"/>
            </a:xfrm>
            <a:custGeom>
              <a:avLst/>
              <a:gdLst/>
              <a:ahLst/>
              <a:cxnLst/>
              <a:rect l="l" t="t" r="r" b="b"/>
              <a:pathLst>
                <a:path w="887825" h="1241593">
                  <a:moveTo>
                    <a:pt x="0" y="0"/>
                  </a:moveTo>
                  <a:lnTo>
                    <a:pt x="887825" y="0"/>
                  </a:lnTo>
                  <a:lnTo>
                    <a:pt x="887825" y="1241593"/>
                  </a:lnTo>
                  <a:lnTo>
                    <a:pt x="0" y="12415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98" r="-2" b="-18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87</TotalTime>
  <Words>22</Words>
  <Application>Microsoft Office PowerPoint</Application>
  <PresentationFormat>Custom</PresentationFormat>
  <Paragraphs>4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Calibri</vt:lpstr>
      <vt:lpstr>Telegraf Bold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Blue and White Gradient Modern Project Presentation</dc:title>
  <dc:creator>User</dc:creator>
  <cp:lastModifiedBy>User</cp:lastModifiedBy>
  <cp:revision>4</cp:revision>
  <dcterms:created xsi:type="dcterms:W3CDTF">2006-08-16T00:00:00Z</dcterms:created>
  <dcterms:modified xsi:type="dcterms:W3CDTF">2026-08-05T10:50:37Z</dcterms:modified>
  <dc:identifier>DAHP_0RIv6U</dc:identifier>
</cp:coreProperties>
</file>